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277" r:id="rId3"/>
    <p:sldId id="258" r:id="rId4"/>
    <p:sldId id="260" r:id="rId5"/>
    <p:sldId id="262" r:id="rId6"/>
    <p:sldId id="264" r:id="rId7"/>
    <p:sldId id="266" r:id="rId8"/>
    <p:sldId id="268" r:id="rId9"/>
    <p:sldId id="270" r:id="rId10"/>
    <p:sldId id="272" r:id="rId11"/>
    <p:sldId id="274" r:id="rId12"/>
    <p:sldId id="276" r:id="rId13"/>
    <p:sldId id="279" r:id="rId14"/>
    <p:sldId id="281" r:id="rId15"/>
    <p:sldId id="283" r:id="rId16"/>
    <p:sldId id="285" r:id="rId17"/>
    <p:sldId id="287" r:id="rId18"/>
    <p:sldId id="289" r:id="rId19"/>
    <p:sldId id="292" r:id="rId20"/>
    <p:sldId id="290" r:id="rId21"/>
    <p:sldId id="295" r:id="rId2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495D-3472-4ED3-99B6-A4A56D0F5D0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2968-89F1-470D-93EA-7885E6A3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7808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495D-3472-4ED3-99B6-A4A56D0F5D0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2968-89F1-470D-93EA-7885E6A3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2446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495D-3472-4ED3-99B6-A4A56D0F5D0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2968-89F1-470D-93EA-7885E6A3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7748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495D-3472-4ED3-99B6-A4A56D0F5D0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2968-89F1-470D-93EA-7885E6A3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7808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495D-3472-4ED3-99B6-A4A56D0F5D0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2968-89F1-470D-93EA-7885E6A3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5156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495D-3472-4ED3-99B6-A4A56D0F5D0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2968-89F1-470D-93EA-7885E6A3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8936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495D-3472-4ED3-99B6-A4A56D0F5D0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2968-89F1-470D-93EA-7885E6A3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4085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495D-3472-4ED3-99B6-A4A56D0F5D0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2968-89F1-470D-93EA-7885E6A3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6518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495D-3472-4ED3-99B6-A4A56D0F5D0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2968-89F1-470D-93EA-7885E6A3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9300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495D-3472-4ED3-99B6-A4A56D0F5D0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2968-89F1-470D-93EA-7885E6A3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9635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495D-3472-4ED3-99B6-A4A56D0F5D0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2968-89F1-470D-93EA-7885E6A3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1553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D495D-3472-4ED3-99B6-A4A56D0F5D0B}" type="datetimeFigureOut">
              <a:rPr lang="nl-NL" smtClean="0"/>
              <a:t>3-1-2015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C2968-89F1-470D-93EA-7885E6A3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9486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g"/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g"/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g"/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g"/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g"/><Relationship Id="rId2" Type="http://schemas.openxmlformats.org/officeDocument/2006/relationships/image" Target="../media/image3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g"/><Relationship Id="rId2" Type="http://schemas.openxmlformats.org/officeDocument/2006/relationships/image" Target="../media/image4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g"/><Relationship Id="rId2" Type="http://schemas.openxmlformats.org/officeDocument/2006/relationships/image" Target="../media/image4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jp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jpg"/><Relationship Id="rId2" Type="http://schemas.openxmlformats.org/officeDocument/2006/relationships/image" Target="../media/image4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jpg"/><Relationship Id="rId2" Type="http://schemas.openxmlformats.org/officeDocument/2006/relationships/image" Target="../media/image5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Rassenkennis </a:t>
            </a:r>
            <a:br>
              <a:rPr lang="nl-NL" dirty="0" smtClean="0"/>
            </a:br>
            <a:r>
              <a:rPr lang="nl-NL" dirty="0" smtClean="0"/>
              <a:t>Niveau 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2846231"/>
            <a:ext cx="10515600" cy="3330732"/>
          </a:xfrm>
        </p:spPr>
        <p:txBody>
          <a:bodyPr/>
          <a:lstStyle/>
          <a:p>
            <a:pPr marL="0" indent="0" algn="ctr">
              <a:buNone/>
            </a:pPr>
            <a:r>
              <a:rPr lang="nl-NL" dirty="0" smtClean="0"/>
              <a:t>Cavia, </a:t>
            </a:r>
            <a:r>
              <a:rPr lang="nl-NL" dirty="0" err="1" smtClean="0"/>
              <a:t>gerbil</a:t>
            </a:r>
            <a:r>
              <a:rPr lang="nl-NL" dirty="0" smtClean="0"/>
              <a:t>, ratten, hamster, chinchilla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46852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Cavia, Tessel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982119"/>
            <a:ext cx="3048000" cy="2038350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982119"/>
            <a:ext cx="3048000" cy="2038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982119"/>
            <a:ext cx="30480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100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Chinchilla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099" y="2497931"/>
            <a:ext cx="3048000" cy="2038350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650" y="1514475"/>
            <a:ext cx="2552700" cy="38290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9075" y="2497931"/>
            <a:ext cx="30480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9662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Chinese dwerghamster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892" y="2982119"/>
            <a:ext cx="3048000" cy="2038350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5194" y="2982119"/>
            <a:ext cx="30480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622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Degoe</a:t>
            </a:r>
            <a:r>
              <a:rPr lang="nl-NL" dirty="0" smtClean="0"/>
              <a:t>, wildkleur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982119"/>
            <a:ext cx="3048000" cy="2038350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982119"/>
            <a:ext cx="3048000" cy="2038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982119"/>
            <a:ext cx="30480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189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Dikstaartgerbil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2982119"/>
            <a:ext cx="3048000" cy="2038350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014" y="2982119"/>
            <a:ext cx="30480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637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Kleurmuis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982119"/>
            <a:ext cx="3048000" cy="2038350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982119"/>
            <a:ext cx="3048000" cy="2038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982119"/>
            <a:ext cx="30480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8109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Mongoolse </a:t>
            </a:r>
            <a:r>
              <a:rPr lang="nl-NL" b="1" dirty="0" err="1"/>
              <a:t>gerbil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982119"/>
            <a:ext cx="3048000" cy="2038350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982119"/>
            <a:ext cx="3048000" cy="2038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982119"/>
            <a:ext cx="30480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1020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Roborowski</a:t>
            </a:r>
            <a:r>
              <a:rPr lang="nl-NL" dirty="0" smtClean="0"/>
              <a:t> dwerghamster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6231" y="2982119"/>
            <a:ext cx="3048000" cy="2038350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982119"/>
            <a:ext cx="30480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5306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Russische dwerghamster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982119"/>
            <a:ext cx="3048000" cy="2038350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982119"/>
            <a:ext cx="3048000" cy="2038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982119"/>
            <a:ext cx="30480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5517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Shawi</a:t>
            </a:r>
            <a:r>
              <a:rPr lang="nl-NL" dirty="0" smtClean="0"/>
              <a:t> </a:t>
            </a:r>
            <a:r>
              <a:rPr lang="nl-NL" dirty="0" err="1" smtClean="0"/>
              <a:t>gerbil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982119"/>
            <a:ext cx="3048000" cy="2038350"/>
          </a:xfrm>
        </p:spPr>
      </p:pic>
    </p:spTree>
    <p:extLst>
      <p:ext uri="{BB962C8B-B14F-4D97-AF65-F5344CB8AC3E}">
        <p14:creationId xmlns:p14="http://schemas.microsoft.com/office/powerpoint/2010/main" val="2596922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Campbelli</a:t>
            </a:r>
            <a:r>
              <a:rPr lang="nl-NL" dirty="0" smtClean="0"/>
              <a:t> dwerghamster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2982119"/>
            <a:ext cx="3048000" cy="2038350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3628" y="2982119"/>
            <a:ext cx="30480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0718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Syrische hamster 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982119"/>
            <a:ext cx="3048000" cy="2038350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982119"/>
            <a:ext cx="3048000" cy="2038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982119"/>
            <a:ext cx="30480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8174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Tamme rat 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982119"/>
            <a:ext cx="3048000" cy="2038350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982119"/>
            <a:ext cx="3048000" cy="2038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982119"/>
            <a:ext cx="30480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056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Cavia borstelhaar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982119"/>
            <a:ext cx="3048000" cy="2038350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982119"/>
            <a:ext cx="3048000" cy="2038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982119"/>
            <a:ext cx="30480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991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Cavia Engels gekruind, Cavia Amerikaans gekruind 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982119"/>
            <a:ext cx="3048000" cy="2038350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982119"/>
            <a:ext cx="3048000" cy="2038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982119"/>
            <a:ext cx="30480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267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Cavia gladhaar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982119"/>
            <a:ext cx="3048000" cy="2038350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982119"/>
            <a:ext cx="3048000" cy="2038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982119"/>
            <a:ext cx="30480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138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Cavia, </a:t>
            </a:r>
            <a:r>
              <a:rPr lang="nl-NL" dirty="0" err="1" smtClean="0"/>
              <a:t>peruvian</a:t>
            </a:r>
            <a:r>
              <a:rPr lang="nl-NL" dirty="0" smtClean="0"/>
              <a:t>(langhaar)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982119"/>
            <a:ext cx="3048000" cy="2038350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982119"/>
            <a:ext cx="3048000" cy="2038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982119"/>
            <a:ext cx="30480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684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Cavia, Rex bont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982119"/>
            <a:ext cx="3048000" cy="2038350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982119"/>
            <a:ext cx="3048000" cy="2038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982119"/>
            <a:ext cx="30480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549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Cavia, satijn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713" y="2982119"/>
            <a:ext cx="3048000" cy="2038350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0749" y="2982119"/>
            <a:ext cx="30480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669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Cavia, </a:t>
            </a:r>
            <a:r>
              <a:rPr lang="nl-NL" b="1" dirty="0" err="1"/>
              <a:t>Sheltie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4113" y="2982119"/>
            <a:ext cx="3048000" cy="2038350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710" y="2982119"/>
            <a:ext cx="30480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37202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60</Words>
  <Application>Microsoft Office PowerPoint</Application>
  <PresentationFormat>Breedbeeld</PresentationFormat>
  <Paragraphs>22</Paragraphs>
  <Slides>21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Kantoorthema</vt:lpstr>
      <vt:lpstr>Rassenkennis  Niveau 2</vt:lpstr>
      <vt:lpstr>Campbelli dwerghamster</vt:lpstr>
      <vt:lpstr>Cavia borstelhaar</vt:lpstr>
      <vt:lpstr>Cavia Engels gekruind, Cavia Amerikaans gekruind </vt:lpstr>
      <vt:lpstr>Cavia gladhaar</vt:lpstr>
      <vt:lpstr>Cavia, peruvian(langhaar)</vt:lpstr>
      <vt:lpstr>Cavia, Rex bont</vt:lpstr>
      <vt:lpstr>Cavia, satijn</vt:lpstr>
      <vt:lpstr>Cavia, Sheltie</vt:lpstr>
      <vt:lpstr>Cavia, Tessel</vt:lpstr>
      <vt:lpstr>Chinchilla</vt:lpstr>
      <vt:lpstr>Chinese dwerghamster</vt:lpstr>
      <vt:lpstr>Degoe, wildkleur</vt:lpstr>
      <vt:lpstr>Dikstaartgerbil</vt:lpstr>
      <vt:lpstr>Kleurmuis</vt:lpstr>
      <vt:lpstr>Mongoolse gerbil</vt:lpstr>
      <vt:lpstr>Roborowski dwerghamster</vt:lpstr>
      <vt:lpstr>Russische dwerghamster</vt:lpstr>
      <vt:lpstr>Shawi gerbil</vt:lpstr>
      <vt:lpstr>Syrische hamster </vt:lpstr>
      <vt:lpstr>Tamme rat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Yara vievermanns</dc:creator>
  <cp:lastModifiedBy>Rob Crijns</cp:lastModifiedBy>
  <cp:revision>5</cp:revision>
  <dcterms:created xsi:type="dcterms:W3CDTF">2013-11-04T20:19:05Z</dcterms:created>
  <dcterms:modified xsi:type="dcterms:W3CDTF">2015-01-03T21:18:48Z</dcterms:modified>
</cp:coreProperties>
</file>